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7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20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3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8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5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90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44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99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94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17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27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07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72B9-1717-4809-ADE5-CC3170D03839}" type="datetimeFigureOut">
              <a:rPr lang="ru-RU" smtClean="0"/>
              <a:t>29.08.2024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AE19-2D37-4FC0-9024-9845ECFCA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7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ndrewmvd/trip-advisor-hotel-review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ТЕМАТИЧЕСКОЕ МОДЕЛИРОВАНИЕ ДЛЯ ОТЗЫВОВ</a:t>
            </a:r>
            <a:r>
              <a:rPr lang="en-US" dirty="0" smtClean="0"/>
              <a:t> </a:t>
            </a:r>
            <a:r>
              <a:rPr lang="ru-RU" dirty="0" smtClean="0"/>
              <a:t>ОБ ОТЕЛЯХ НА </a:t>
            </a:r>
            <a:r>
              <a:rPr lang="en-US" dirty="0" smtClean="0"/>
              <a:t>TRIP ADVISOR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Елена Ставровская</a:t>
            </a:r>
            <a:endParaRPr lang="ru-RU" dirty="0"/>
          </a:p>
        </p:txBody>
      </p:sp>
      <p:pic>
        <p:nvPicPr>
          <p:cNvPr id="2050" name="Picture 2" descr="TripAdvisor: Book the Perfect Trip - Digital Innovation and Trans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629" y="4714875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Размещение и сервис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13" y="2547429"/>
            <a:ext cx="7921487" cy="4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Купание и СПА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08" y="2417167"/>
            <a:ext cx="7212013" cy="38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Развлечения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18" y="2497016"/>
            <a:ext cx="7602914" cy="40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4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Расположение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32" y="2373924"/>
            <a:ext cx="8391679" cy="43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Сервис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41" y="2318341"/>
            <a:ext cx="8376890" cy="41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Размещение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23" y="2408131"/>
            <a:ext cx="8839705" cy="43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Персонал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72" y="2228127"/>
            <a:ext cx="7991530" cy="41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Развлечения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00" y="2413476"/>
            <a:ext cx="7901062" cy="3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Сервис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22" y="2034691"/>
            <a:ext cx="7947721" cy="42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smtClean="0"/>
              <a:t>L</a:t>
            </a:r>
            <a:r>
              <a:rPr lang="en-US" dirty="0"/>
              <a:t>D</a:t>
            </a:r>
            <a:r>
              <a:rPr lang="en-US" dirty="0" smtClean="0"/>
              <a:t>A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70" y="2077997"/>
            <a:ext cx="8024317" cy="428022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Размещение и расположение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4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Распределить отзывы по темам</a:t>
            </a:r>
          </a:p>
          <a:p>
            <a:r>
              <a:rPr lang="ru-RU" dirty="0" smtClean="0"/>
              <a:t>Изучить, какие темы содержатся в отзывах</a:t>
            </a:r>
          </a:p>
          <a:p>
            <a:r>
              <a:rPr lang="ru-RU" dirty="0" smtClean="0"/>
              <a:t>Можно подсвечивать пользователям отзывы по интересующей их теме</a:t>
            </a:r>
            <a:endParaRPr lang="ru-RU" dirty="0"/>
          </a:p>
        </p:txBody>
      </p:sp>
      <p:pic>
        <p:nvPicPr>
          <p:cNvPr id="3076" name="Picture 4" descr="Эксперт рассказала жителям Грозного, кто может получить отпуск более 28 дн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28" y="3508274"/>
            <a:ext cx="53149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464" y="2511376"/>
            <a:ext cx="8651071" cy="3800524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Выдал 175 тем. </a:t>
            </a:r>
            <a:r>
              <a:rPr lang="ru-RU" smtClean="0"/>
              <a:t>Топ: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973" y="2446947"/>
            <a:ext cx="7790054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Размещение и </a:t>
            </a:r>
            <a:r>
              <a:rPr lang="ru-RU" dirty="0" smtClean="0"/>
              <a:t>сервис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39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422" y="2165600"/>
            <a:ext cx="8577156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Флоренция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92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23" y="2288690"/>
            <a:ext cx="7739553" cy="4351338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Париж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47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578" y="2288690"/>
            <a:ext cx="7654844" cy="4351338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Амстердам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49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</a:t>
            </a:r>
            <a:r>
              <a:rPr lang="en-US" dirty="0" err="1" smtClean="0"/>
              <a:t>BERTopic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07" y="2212490"/>
            <a:ext cx="8147186" cy="4351338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Барселона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78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LDA</a:t>
            </a:r>
            <a:r>
              <a:rPr lang="ru-RU" dirty="0" smtClean="0"/>
              <a:t> вычисляется быстрее, чем </a:t>
            </a:r>
            <a:r>
              <a:rPr lang="en-US" dirty="0" smtClean="0"/>
              <a:t>LSA</a:t>
            </a:r>
            <a:r>
              <a:rPr lang="ru-RU" dirty="0"/>
              <a:t>.</a:t>
            </a:r>
            <a:endParaRPr lang="en-US" dirty="0" smtClean="0"/>
          </a:p>
          <a:p>
            <a:r>
              <a:rPr lang="en-US" dirty="0" err="1" smtClean="0"/>
              <a:t>BERTopic</a:t>
            </a:r>
            <a:r>
              <a:rPr lang="en-US" dirty="0" smtClean="0"/>
              <a:t> </a:t>
            </a:r>
            <a:r>
              <a:rPr lang="ru-RU" dirty="0" smtClean="0"/>
              <a:t>в топе выдал темы с конкретными </a:t>
            </a:r>
            <a:r>
              <a:rPr lang="ru-RU" dirty="0" smtClean="0"/>
              <a:t>городами мира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3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20491 отзывов на английском языке</a:t>
            </a:r>
          </a:p>
          <a:p>
            <a:r>
              <a:rPr lang="ru-RU" dirty="0" smtClean="0"/>
              <a:t>Вместе с отзывом оценка от 1 до 5</a:t>
            </a:r>
          </a:p>
          <a:p>
            <a:r>
              <a:rPr lang="ru-RU" dirty="0" smtClean="0"/>
              <a:t>Источник: </a:t>
            </a:r>
            <a:r>
              <a:rPr lang="en-US" dirty="0" smtClean="0">
                <a:hlinkClick r:id="rId2"/>
              </a:rPr>
              <a:t>https://www.kaggle.com/datasets/andrewmvd/trip-advisor-hotel-reviews/data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08" y="3927752"/>
            <a:ext cx="4959209" cy="25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Рейтинги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63" y="1733027"/>
            <a:ext cx="2134507" cy="43513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57" y="1316493"/>
            <a:ext cx="6475071" cy="4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895" y="1825625"/>
            <a:ext cx="7592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Длина отзывов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460" y="1360026"/>
            <a:ext cx="5551694" cy="37116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86" y="5660320"/>
            <a:ext cx="7581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Рейтинги + отзывы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982" y="1825625"/>
            <a:ext cx="58420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Чистка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9838"/>
            <a:ext cx="10515600" cy="4351338"/>
          </a:xfrm>
        </p:spPr>
        <p:txBody>
          <a:bodyPr/>
          <a:lstStyle/>
          <a:p>
            <a:r>
              <a:rPr lang="ru-RU" dirty="0" smtClean="0"/>
              <a:t>Ссылки</a:t>
            </a:r>
          </a:p>
          <a:p>
            <a:r>
              <a:rPr lang="ru-RU" dirty="0" smtClean="0"/>
              <a:t>Тэги</a:t>
            </a:r>
          </a:p>
          <a:p>
            <a:r>
              <a:rPr lang="ru-RU" dirty="0" err="1" smtClean="0"/>
              <a:t>Эмодзи</a:t>
            </a:r>
            <a:endParaRPr lang="ru-RU" dirty="0" smtClean="0"/>
          </a:p>
          <a:p>
            <a:r>
              <a:rPr lang="ru-RU" dirty="0" smtClean="0"/>
              <a:t>Сокращения</a:t>
            </a:r>
          </a:p>
          <a:p>
            <a:r>
              <a:rPr lang="ru-RU" dirty="0" smtClean="0"/>
              <a:t>Стоп слова</a:t>
            </a:r>
          </a:p>
          <a:p>
            <a:r>
              <a:rPr lang="ru-RU" dirty="0" smtClean="0"/>
              <a:t>Нормализация</a:t>
            </a:r>
          </a:p>
          <a:p>
            <a:endParaRPr lang="ru-RU" dirty="0"/>
          </a:p>
        </p:txBody>
      </p:sp>
      <p:pic>
        <p:nvPicPr>
          <p:cNvPr id="4102" name="Picture 6" descr="Эмодзи – Бесплатные иконки: смайл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08" y="850437"/>
            <a:ext cx="4560725" cy="45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3229192"/>
            <a:ext cx="10515600" cy="1325563"/>
          </a:xfrm>
        </p:spPr>
        <p:txBody>
          <a:bodyPr/>
          <a:lstStyle/>
          <a:p>
            <a:r>
              <a:rPr lang="ru-RU" dirty="0" smtClean="0"/>
              <a:t>Алгоритмы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6160"/>
          </a:xfrm>
        </p:spPr>
        <p:txBody>
          <a:bodyPr/>
          <a:lstStyle/>
          <a:p>
            <a:r>
              <a:rPr lang="ru-RU" dirty="0" err="1" smtClean="0"/>
              <a:t>Униграммы</a:t>
            </a:r>
            <a:endParaRPr lang="ru-RU" dirty="0" smtClean="0"/>
          </a:p>
          <a:p>
            <a:r>
              <a:rPr lang="ru-RU" dirty="0" smtClean="0"/>
              <a:t>Биграммы</a:t>
            </a:r>
            <a:endParaRPr lang="ru-RU" dirty="0"/>
          </a:p>
        </p:txBody>
      </p:sp>
      <p:pic>
        <p:nvPicPr>
          <p:cNvPr id="5126" name="Picture 6" descr="An Introduction to Bag-of-Words in NLP | by Jocelyn D'Souza | GreyAtom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37" y="1158915"/>
            <a:ext cx="5615651" cy="42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Корпус слов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194" y="4539513"/>
            <a:ext cx="10515600" cy="169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LSA </a:t>
            </a:r>
            <a:r>
              <a:rPr lang="en-US" dirty="0" smtClean="0"/>
              <a:t>(Latent Semantic Analysis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LDA (Latent </a:t>
            </a:r>
            <a:r>
              <a:rPr lang="en-US" dirty="0" err="1"/>
              <a:t>Dirichlet</a:t>
            </a:r>
            <a:r>
              <a:rPr lang="en-US" dirty="0"/>
              <a:t> Allocation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 smtClean="0"/>
              <a:t>BERTopic</a:t>
            </a:r>
            <a:r>
              <a:rPr lang="ru-RU" dirty="0" smtClean="0"/>
              <a:t> (</a:t>
            </a:r>
            <a:r>
              <a:rPr lang="en-US" dirty="0"/>
              <a:t>transformers and c-TF-IDF</a:t>
            </a:r>
            <a:r>
              <a:rPr lang="ru-RU" dirty="0" smtClean="0"/>
              <a:t>)</a:t>
            </a:r>
            <a:endParaRPr lang="en-US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275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169</Words>
  <Application>Microsoft Office PowerPoint</Application>
  <PresentationFormat>Широкоэкранный</PresentationFormat>
  <Paragraphs>64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ТЕМАТИЧЕСКОЕ МОДЕЛИРОВАНИЕ ДЛЯ ОТЗЫВОВ ОБ ОТЕЛЯХ НА TRIP ADVISOR</vt:lpstr>
      <vt:lpstr>Цель</vt:lpstr>
      <vt:lpstr>Данные</vt:lpstr>
      <vt:lpstr>Рейтинги</vt:lpstr>
      <vt:lpstr>Отзывы</vt:lpstr>
      <vt:lpstr>Отзывы</vt:lpstr>
      <vt:lpstr>Рейтинги + отзывы</vt:lpstr>
      <vt:lpstr>Чистка данных</vt:lpstr>
      <vt:lpstr>Алгоритмы</vt:lpstr>
      <vt:lpstr>Результат LSA</vt:lpstr>
      <vt:lpstr>Результат LSA</vt:lpstr>
      <vt:lpstr>Результат LSA</vt:lpstr>
      <vt:lpstr>Результат LSA</vt:lpstr>
      <vt:lpstr>Результат LSA</vt:lpstr>
      <vt:lpstr>Результат LDA</vt:lpstr>
      <vt:lpstr>Результат LDA</vt:lpstr>
      <vt:lpstr>Результат LDA</vt:lpstr>
      <vt:lpstr>Результат LDA</vt:lpstr>
      <vt:lpstr>Результат LDA</vt:lpstr>
      <vt:lpstr>Результат BERTopic</vt:lpstr>
      <vt:lpstr>Результат BERTopic</vt:lpstr>
      <vt:lpstr>Результат BERTopic</vt:lpstr>
      <vt:lpstr>Результат BERTopic</vt:lpstr>
      <vt:lpstr>Результат BERTopic</vt:lpstr>
      <vt:lpstr>Результат BERTopic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ТЕМАТИЧЕСКОЕ МОДЕЛИРОВАНИЕ ДЛЯ ОТЗЫВОВ НА TRIP ADVISOR</dc:title>
  <dc:creator>Asus</dc:creator>
  <cp:lastModifiedBy>Asus</cp:lastModifiedBy>
  <cp:revision>19</cp:revision>
  <dcterms:created xsi:type="dcterms:W3CDTF">2024-08-05T18:49:10Z</dcterms:created>
  <dcterms:modified xsi:type="dcterms:W3CDTF">2024-08-29T16:03:09Z</dcterms:modified>
</cp:coreProperties>
</file>